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2A9C-D269-2F4B-A02B-8B6F71A45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BEE41-1966-DE4C-8446-3EAC10B1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EBC8-A760-A742-80C0-86CC7F21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69E0-3DC0-7444-9C30-D9595C51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996C-4E30-A54E-81F2-4E8B0F15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ECE3-73F9-BE49-B97C-CB3D653D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2E1FF-E0B4-D349-B9F8-404106100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882F9-583B-574C-B617-2F49CB6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7A3A-AF64-1443-84CB-F012A06D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82B-112A-074E-BA29-F38CC000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00627-288D-674F-98DE-FF4B6D27A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D13-BC24-4B4C-82C1-48DA6ABE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8C59-3D55-654A-B7A0-6A58A0F3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02705-ED3C-7548-B43F-31CCA72E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A49F-6732-7B47-AD18-7AFF82B9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C33F-E58F-9B41-9F68-969C5D5E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B1B7-A672-8241-A42E-E4269EB5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BD3AE-F07A-AE43-BDF3-5F930A36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1700-58C9-6745-BF37-72D406F5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92EB-E489-B44C-A50D-7925C41E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6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71B7-482A-024B-91C4-8913197C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39D-6177-3B4D-8DB2-CC5857CF5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27F6-49CB-6248-846D-F6CD1E35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1F226-BE0F-1447-AE7A-78898B54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A415-E431-F140-9A60-2AA7A84F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6385-94D6-E442-BF6F-71B60760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1FE7-4E45-7345-AD5D-12185D89A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727B-2641-A547-9D09-4C75E059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8C79-85A9-104F-938C-71D3BD1E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A1B6-1CE7-C74F-AC57-48296530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62076-29F9-D741-9387-05ADCA8B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9557-05F8-D34A-84B5-1ED066B5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EB257-ADD4-7C4C-94F1-B712E911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583A0-7118-034A-B1C3-74A88291F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A7F5-C5EA-2740-888C-682A07EB5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30E5C-FF73-EF4E-B128-1237A438A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E0124-E2D2-514A-8DE4-E3720092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47F59-4CB7-9B42-9576-7AB59DA4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AE155-F747-D644-B58D-C9CB331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6042-3350-364F-A4C6-918BBEE8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68932-B31D-394F-936B-C5941DED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14919-C6CA-1F4A-811A-2D7E1F8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ACA2B-98AE-8443-87C4-2F5FD455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2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E91CA-A665-BA43-A735-924CFC94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1B1FD-7B39-C24F-A388-5B26EE9B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1207-E3FC-5747-87AC-F81508FA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549C-084B-EF4D-A78D-389D8DE1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225E-EA33-C448-9BED-A42A1120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A809D-08D7-734C-AC2A-DDFDE84B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6141-46BE-DD43-B297-A3D8EAE5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97CD2-4A0A-DF4F-B73C-D58AF702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8AEA3-E53E-7E4D-B9CF-D3A82372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67E7-928E-5941-B02F-832A78B2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8747E-5A15-4642-94AF-2A07E2850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4BCDF-35F5-F24A-B6E0-CCBC2674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5CDF-4F8D-A144-9639-FE027F3C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050B5-5CEB-B640-86B1-77896C67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F24C2-2CD5-F440-A276-DE12C48F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0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25F4D-EE80-9C48-B810-FA1B8008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BE51F-2FB3-8F4F-9AA9-0054B7DE9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BC1F-5ACC-F447-9A90-86896963F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34F4-7609-694E-B927-55410C0C7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3C856-97EC-4745-A238-93580762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13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2533B04-6E71-AF4C-968F-23973706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" y="3205214"/>
            <a:ext cx="2244706" cy="2785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FEB1C-2A9D-2C48-B5D8-BB7FF9C3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4" y="1936474"/>
            <a:ext cx="2235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B748-68E3-F94F-8C94-0238ADEC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99" y="54818"/>
            <a:ext cx="3177201" cy="353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E7E63-DD30-4042-87AF-A694F5D7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854" y="2955235"/>
            <a:ext cx="2718008" cy="3035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5B817-EE32-324A-82FB-E122E0B7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76" y="211620"/>
            <a:ext cx="2210874" cy="274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7A784-173B-8F4F-8C8F-BF2E493D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13" y="211620"/>
            <a:ext cx="2210874" cy="2743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5E4C-6A99-564C-9A5F-9ACF0E8C6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50" y="211620"/>
            <a:ext cx="2210874" cy="274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8E0C-DACF-5042-91B5-09943A08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39" y="211620"/>
            <a:ext cx="2210874" cy="2743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5A621-A86A-AA46-BDC0-4EA73A470CA0}"/>
              </a:ext>
            </a:extLst>
          </p:cNvPr>
          <p:cNvGrpSpPr/>
          <p:nvPr/>
        </p:nvGrpSpPr>
        <p:grpSpPr>
          <a:xfrm>
            <a:off x="2580103" y="3177673"/>
            <a:ext cx="3361906" cy="3143613"/>
            <a:chOff x="2842732" y="3361459"/>
            <a:chExt cx="2999763" cy="2804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EE669-AB8C-7248-8B13-F5DC2483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75" t="12709" r="4703" b="12700"/>
            <a:stretch/>
          </p:blipFill>
          <p:spPr>
            <a:xfrm>
              <a:off x="2842732" y="3361459"/>
              <a:ext cx="2999763" cy="280498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3CD89D-5825-7B4C-AE44-6F2068D26FF7}"/>
                </a:ext>
              </a:extLst>
            </p:cNvPr>
            <p:cNvCxnSpPr/>
            <p:nvPr/>
          </p:nvCxnSpPr>
          <p:spPr>
            <a:xfrm>
              <a:off x="4270936" y="3483758"/>
              <a:ext cx="0" cy="1233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FEAEC-082F-EF41-84CE-218D58461F57}"/>
              </a:ext>
            </a:extLst>
          </p:cNvPr>
          <p:cNvGrpSpPr/>
          <p:nvPr/>
        </p:nvGrpSpPr>
        <p:grpSpPr>
          <a:xfrm>
            <a:off x="6071262" y="3177674"/>
            <a:ext cx="3205260" cy="3058505"/>
            <a:chOff x="6372939" y="3336199"/>
            <a:chExt cx="2909969" cy="27767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4B066-BA0C-DD4E-974E-AEC66143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519" t="12164" r="6388" b="13453"/>
            <a:stretch/>
          </p:blipFill>
          <p:spPr>
            <a:xfrm>
              <a:off x="6372939" y="3336199"/>
              <a:ext cx="2909969" cy="277673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EDA58-6BD4-8D46-A853-33F319B95879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91" y="3430248"/>
              <a:ext cx="0" cy="1228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3962BE-F994-4247-87FF-303900006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057" y="3430248"/>
              <a:ext cx="0" cy="353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5E16D-C160-6640-B454-09AE3AE12BA1}"/>
              </a:ext>
            </a:extLst>
          </p:cNvPr>
          <p:cNvSpPr/>
          <p:nvPr/>
        </p:nvSpPr>
        <p:spPr>
          <a:xfrm>
            <a:off x="8819216" y="6447460"/>
            <a:ext cx="297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xy_8bit__touching_objects.tif</a:t>
            </a:r>
          </a:p>
        </p:txBody>
      </p:sp>
      <p:pic>
        <p:nvPicPr>
          <p:cNvPr id="27" name="Picture 2" descr="Eye Dropper Free Vector Art - (1,051 Free Downloads)">
            <a:extLst>
              <a:ext uri="{FF2B5EF4-FFF2-40B4-BE49-F238E27FC236}">
                <a16:creationId xmlns:a16="http://schemas.microsoft.com/office/drawing/2014/main" id="{4727E8FB-2372-8548-87D9-EFEB6A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164" y="3775000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ye Dropper Free Vector Art - (1,051 Free Downloads)">
            <a:extLst>
              <a:ext uri="{FF2B5EF4-FFF2-40B4-BE49-F238E27FC236}">
                <a16:creationId xmlns:a16="http://schemas.microsoft.com/office/drawing/2014/main" id="{2781DA03-98BC-3741-B68D-3B7628F4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4601" y="3205213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ye Dropper Free Vector Art - (1,051 Free Downloads)">
            <a:extLst>
              <a:ext uri="{FF2B5EF4-FFF2-40B4-BE49-F238E27FC236}">
                <a16:creationId xmlns:a16="http://schemas.microsoft.com/office/drawing/2014/main" id="{BD38CF78-5F45-E247-90EA-BF1BD78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3" y="4701395"/>
            <a:ext cx="797012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CEBAD-9803-6549-90AD-B1844D002134}"/>
              </a:ext>
            </a:extLst>
          </p:cNvPr>
          <p:cNvCxnSpPr>
            <a:cxnSpLocks/>
          </p:cNvCxnSpPr>
          <p:nvPr/>
        </p:nvCxnSpPr>
        <p:spPr>
          <a:xfrm>
            <a:off x="1056659" y="3361459"/>
            <a:ext cx="740593" cy="14755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A839AD-C775-034F-98E2-478B6D9F463D}"/>
              </a:ext>
            </a:extLst>
          </p:cNvPr>
          <p:cNvCxnSpPr>
            <a:cxnSpLocks/>
          </p:cNvCxnSpPr>
          <p:nvPr/>
        </p:nvCxnSpPr>
        <p:spPr>
          <a:xfrm flipH="1">
            <a:off x="765146" y="4837054"/>
            <a:ext cx="1032106" cy="97979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35</Words>
  <Application>Microsoft Macintosh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Christian Tischer</cp:lastModifiedBy>
  <cp:revision>3</cp:revision>
  <dcterms:created xsi:type="dcterms:W3CDTF">2022-02-18T12:19:34Z</dcterms:created>
  <dcterms:modified xsi:type="dcterms:W3CDTF">2022-03-05T18:09:49Z</dcterms:modified>
</cp:coreProperties>
</file>